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345" r:id="rId6"/>
    <p:sldId id="350" r:id="rId7"/>
    <p:sldId id="363" r:id="rId8"/>
    <p:sldId id="351" r:id="rId9"/>
    <p:sldId id="355" r:id="rId10"/>
    <p:sldId id="358" r:id="rId11"/>
    <p:sldId id="359" r:id="rId12"/>
    <p:sldId id="364" r:id="rId13"/>
    <p:sldId id="366" r:id="rId14"/>
    <p:sldId id="367" r:id="rId15"/>
    <p:sldId id="360" r:id="rId16"/>
    <p:sldId id="365" r:id="rId17"/>
    <p:sldId id="361" r:id="rId18"/>
    <p:sldId id="34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9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idatavisualizationlab.github.io/HPCC/ParallelCoordinates/index.html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datavisualizationlab.github.io/HPCC/ParallelCoordinates/index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hyperlink" Target="https://idatavisualizationlab.github.io/HPCC/ParallelCoordinates/index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s://idatavisualizationlab.github.io/HPCC/spiralLayout/index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4E1006C-04F5-46F5-9609-DC60BF8FC7CA}"/>
              </a:ext>
            </a:extLst>
          </p:cNvPr>
          <p:cNvGrpSpPr/>
          <p:nvPr/>
        </p:nvGrpSpPr>
        <p:grpSpPr>
          <a:xfrm>
            <a:off x="0" y="0"/>
            <a:ext cx="7196958" cy="6858000"/>
            <a:chOff x="0" y="0"/>
            <a:chExt cx="6096000" cy="580889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2388F9-D7D9-4B6F-A6CC-CE03673E82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0000"/>
            <a:stretch/>
          </p:blipFill>
          <p:spPr>
            <a:xfrm>
              <a:off x="0" y="0"/>
              <a:ext cx="6096000" cy="290444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E0B811-319D-42AD-BDB2-21FE4C8D69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00"/>
            <a:stretch/>
          </p:blipFill>
          <p:spPr>
            <a:xfrm>
              <a:off x="0" y="2904447"/>
              <a:ext cx="6096000" cy="2904447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Grafana Plugin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012" y="5084737"/>
            <a:ext cx="4194445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7/23/2021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C0C42613-7AF5-47EE-8A42-EFD81E7178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39863"/>
            <a:ext cx="12192000" cy="541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80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E7A38542-AB3A-44F2-81A1-4E15CDEBD9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39863"/>
            <a:ext cx="12192000" cy="541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871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Linear scale and None linear scale for spiral layout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Selectable metric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Quick tooltip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Selectable time range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Trajectory (heatmap)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Hold selection by click</a:t>
            </a:r>
          </a:p>
        </p:txBody>
      </p:sp>
    </p:spTree>
    <p:extLst>
      <p:ext uri="{BB962C8B-B14F-4D97-AF65-F5344CB8AC3E}">
        <p14:creationId xmlns:p14="http://schemas.microsoft.com/office/powerpoint/2010/main" val="1162998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Future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Adjust time range in Time format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Fixed metrics dimension</a:t>
            </a:r>
          </a:p>
        </p:txBody>
      </p:sp>
    </p:spTree>
    <p:extLst>
      <p:ext uri="{BB962C8B-B14F-4D97-AF65-F5344CB8AC3E}">
        <p14:creationId xmlns:p14="http://schemas.microsoft.com/office/powerpoint/2010/main" val="3764752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  <a:cs typeface="Calibri Light"/>
              </a:rPr>
              <a:t>Job related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179871" y="1809135"/>
            <a:ext cx="9665110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Able to query job data with the </a:t>
            </a:r>
            <a:r>
              <a:rPr lang="en-US" sz="2400">
                <a:solidFill>
                  <a:schemeClr val="accent5"/>
                </a:solidFill>
              </a:rPr>
              <a:t>query by time </a:t>
            </a:r>
            <a:r>
              <a:rPr lang="en-US" sz="2400"/>
              <a:t>and </a:t>
            </a:r>
            <a:r>
              <a:rPr lang="en-US" sz="2400">
                <a:solidFill>
                  <a:schemeClr val="accent6"/>
                </a:solidFill>
              </a:rPr>
              <a:t>running node</a:t>
            </a:r>
            <a:r>
              <a:rPr lang="en-US" sz="2400"/>
              <a:t>:</a:t>
            </a:r>
          </a:p>
          <a:p>
            <a:pPr>
              <a:lnSpc>
                <a:spcPct val="150000"/>
              </a:lnSpc>
            </a:pPr>
            <a:r>
              <a:rPr lang="en-US" sz="2400"/>
              <a:t>SELECT  *FROM  slurm.jobsWHERE  </a:t>
            </a:r>
            <a:r>
              <a:rPr lang="en-US" sz="2400">
                <a:solidFill>
                  <a:schemeClr val="accent5"/>
                </a:solidFill>
              </a:rPr>
              <a:t>start_time &lt; ${__to:date:seconds}  </a:t>
            </a:r>
            <a:r>
              <a:rPr lang="en-US" sz="2400"/>
              <a:t>AND </a:t>
            </a:r>
            <a:r>
              <a:rPr lang="en-US" sz="2400">
                <a:solidFill>
                  <a:schemeClr val="accent5"/>
                </a:solidFill>
              </a:rPr>
              <a:t>end_time BETWEEN ${__from:date:seconds} and ${__to:date:seconds}  </a:t>
            </a:r>
            <a:r>
              <a:rPr lang="en-US" sz="2400"/>
              <a:t>AND </a:t>
            </a:r>
            <a:r>
              <a:rPr lang="en-US" sz="2400">
                <a:solidFill>
                  <a:schemeClr val="accent6"/>
                </a:solidFill>
              </a:rPr>
              <a:t>ARRAY[${Nocona:csv}] &amp;&amp; nodes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6689A6-A00E-43B4-950B-66D6A03DDF1E}"/>
              </a:ext>
            </a:extLst>
          </p:cNvPr>
          <p:cNvSpPr txBox="1"/>
          <p:nvPr/>
        </p:nvSpPr>
        <p:spPr>
          <a:xfrm>
            <a:off x="1179871" y="4260273"/>
            <a:ext cx="7534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This query no longer working since the node is not the node id but node name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6E56B3-1A8C-45F2-8D69-0FF26EA04AE1}"/>
              </a:ext>
            </a:extLst>
          </p:cNvPr>
          <p:cNvSpPr/>
          <p:nvPr/>
        </p:nvSpPr>
        <p:spPr>
          <a:xfrm>
            <a:off x="1179871" y="3529037"/>
            <a:ext cx="4416136" cy="6312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64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PowerMap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1EF6D85-18ED-471A-B787-AE00CA3A0712}"/>
              </a:ext>
            </a:extLst>
          </p:cNvPr>
          <p:cNvSpPr txBox="1"/>
          <p:nvPr/>
        </p:nvSpPr>
        <p:spPr>
          <a:xfrm>
            <a:off x="1779639" y="1809135"/>
            <a:ext cx="9291484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Transfered 80% code: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100% visualization code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60% data processing code</a:t>
            </a:r>
          </a:p>
        </p:txBody>
      </p:sp>
    </p:spTree>
    <p:extLst>
      <p:ext uri="{BB962C8B-B14F-4D97-AF65-F5344CB8AC3E}">
        <p14:creationId xmlns:p14="http://schemas.microsoft.com/office/powerpoint/2010/main" val="424025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Original 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410633" y="174687"/>
            <a:ext cx="586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2D50F8-D2F7-4325-BDEE-99DAAAF02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4338"/>
            <a:ext cx="12192000" cy="540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42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98D373-ED92-41BA-89DD-4E3A2C5EA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4491"/>
            <a:ext cx="12192000" cy="54927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322142" y="0"/>
            <a:ext cx="586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Primary app: </a:t>
            </a:r>
            <a:r>
              <a:rPr lang="en-US">
                <a:hlinkClick r:id="rId3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7108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322142" y="0"/>
            <a:ext cx="586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Primary app: </a:t>
            </a:r>
            <a:r>
              <a:rPr lang="en-US">
                <a:hlinkClick r:id="rId4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B67DD2D7-1A1B-459C-8631-A9ECBE0C2F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362075"/>
            <a:ext cx="1219200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73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4467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Violin summary on each axis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Show node information when filter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Reformat color legend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Color by Metrics (current color by compute)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Dimension statistic (avoid showing single/ double unique values)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000367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Future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Rendering by sequences</a:t>
            </a:r>
          </a:p>
        </p:txBody>
      </p:sp>
    </p:spTree>
    <p:extLst>
      <p:ext uri="{BB962C8B-B14F-4D97-AF65-F5344CB8AC3E}">
        <p14:creationId xmlns:p14="http://schemas.microsoft.com/office/powerpoint/2010/main" val="2208396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Original 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410633" y="174687"/>
            <a:ext cx="586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https://idatavisualizationlab.github.io/HPCC/spiralLayout/index.html</a:t>
            </a:r>
            <a:r>
              <a:rPr lang="en-US"/>
              <a:t> </a:t>
            </a:r>
          </a:p>
        </p:txBody>
      </p:sp>
      <p:pic>
        <p:nvPicPr>
          <p:cNvPr id="1026" name="Picture 2" descr="...">
            <a:extLst>
              <a:ext uri="{FF2B5EF4-FFF2-40B4-BE49-F238E27FC236}">
                <a16:creationId xmlns:a16="http://schemas.microsoft.com/office/drawing/2014/main" id="{572848ED-6AC0-4ABD-9060-5F00881D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23712"/>
            <a:ext cx="10515600" cy="573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228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7E16F4F2-FCB2-492A-BCFA-C9D3B49A59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16037"/>
            <a:ext cx="12192000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50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B558585F-DE02-42B8-A1F8-FE87F6934A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62075"/>
            <a:ext cx="1219200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5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1357</TotalTime>
  <Words>258</Words>
  <Application>Microsoft Office PowerPoint</Application>
  <PresentationFormat>Widescreen</PresentationFormat>
  <Paragraphs>42</Paragraphs>
  <Slides>15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Grafana Plugin</vt:lpstr>
      <vt:lpstr>Original visualization</vt:lpstr>
      <vt:lpstr>Previous result</vt:lpstr>
      <vt:lpstr>Current result</vt:lpstr>
      <vt:lpstr>Current features</vt:lpstr>
      <vt:lpstr>Future features</vt:lpstr>
      <vt:lpstr>Original visualization</vt:lpstr>
      <vt:lpstr>Previous features</vt:lpstr>
      <vt:lpstr>Current features</vt:lpstr>
      <vt:lpstr>Current features</vt:lpstr>
      <vt:lpstr>Current features</vt:lpstr>
      <vt:lpstr>Current features</vt:lpstr>
      <vt:lpstr>Future features</vt:lpstr>
      <vt:lpstr>Job related data</vt:lpstr>
      <vt:lpstr>PowerMap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17</cp:revision>
  <dcterms:created xsi:type="dcterms:W3CDTF">2020-10-27T11:24:13Z</dcterms:created>
  <dcterms:modified xsi:type="dcterms:W3CDTF">2021-07-23T14:58:43Z</dcterms:modified>
</cp:coreProperties>
</file>

<file path=docProps/thumbnail.jpeg>
</file>